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85" r:id="rId3"/>
    <p:sldId id="261" r:id="rId4"/>
    <p:sldId id="258" r:id="rId5"/>
    <p:sldId id="276" r:id="rId6"/>
    <p:sldId id="278" r:id="rId7"/>
    <p:sldId id="280" r:id="rId8"/>
    <p:sldId id="267" r:id="rId9"/>
    <p:sldId id="271" r:id="rId10"/>
    <p:sldId id="275" r:id="rId11"/>
    <p:sldId id="286" r:id="rId12"/>
    <p:sldId id="284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CA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572"/>
  </p:normalViewPr>
  <p:slideViewPr>
    <p:cSldViewPr snapToGrid="0">
      <p:cViewPr varScale="1">
        <p:scale>
          <a:sx n="98" d="100"/>
          <a:sy n="98" d="100"/>
        </p:scale>
        <p:origin x="86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Tổng</a:t>
          </a:r>
          <a:r>
            <a:rPr lang="en-US" dirty="0"/>
            <a:t> </a:t>
          </a:r>
          <a:r>
            <a:rPr lang="en-US" dirty="0" err="1"/>
            <a:t>kết</a:t>
          </a:r>
          <a:r>
            <a:rPr lang="en-US" dirty="0"/>
            <a:t> </a:t>
          </a:r>
          <a:r>
            <a:rPr lang="en-US" dirty="0" err="1"/>
            <a:t>khóa</a:t>
          </a:r>
          <a:r>
            <a:rPr lang="en-US" dirty="0"/>
            <a:t> </a:t>
          </a:r>
          <a:r>
            <a:rPr lang="en-US" dirty="0" err="1"/>
            <a:t>học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Giới</a:t>
          </a:r>
          <a:r>
            <a:rPr lang="en-US" dirty="0"/>
            <a:t> </a:t>
          </a:r>
          <a:r>
            <a:rPr lang="en-US" dirty="0" err="1"/>
            <a:t>thiệu</a:t>
          </a:r>
          <a:r>
            <a:rPr lang="en-US" dirty="0"/>
            <a:t> level </a:t>
          </a:r>
          <a:r>
            <a:rPr lang="en-US" dirty="0" err="1"/>
            <a:t>tiếp</a:t>
          </a:r>
          <a:r>
            <a:rPr lang="en-US" dirty="0"/>
            <a:t> </a:t>
          </a:r>
          <a:r>
            <a:rPr lang="en-US" dirty="0" err="1"/>
            <a:t>theo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Nhận</a:t>
          </a:r>
          <a:r>
            <a:rPr lang="en-US" dirty="0"/>
            <a:t> </a:t>
          </a:r>
          <a:r>
            <a:rPr lang="en-US" dirty="0" err="1"/>
            <a:t>xét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</a:t>
          </a:r>
          <a:r>
            <a:rPr lang="en-US" dirty="0" err="1"/>
            <a:t>giáo</a:t>
          </a:r>
          <a:r>
            <a:rPr lang="en-US" dirty="0"/>
            <a:t> </a:t>
          </a:r>
          <a:r>
            <a:rPr lang="en-US" dirty="0" err="1"/>
            <a:t>viên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FFD62504-D958-4550-B3DC-DDE994A50BB0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Demo </a:t>
          </a:r>
          <a:r>
            <a:rPr lang="en-US" dirty="0" err="1"/>
            <a:t>sản</a:t>
          </a:r>
          <a:r>
            <a:rPr lang="en-US" dirty="0"/>
            <a:t> </a:t>
          </a:r>
          <a:r>
            <a:rPr lang="en-US" dirty="0" err="1"/>
            <a:t>phẩm</a:t>
          </a:r>
          <a:endParaRPr lang="en-US" dirty="0"/>
        </a:p>
      </dgm:t>
    </dgm:pt>
    <dgm:pt modelId="{0E0E9D5A-C405-4D33-9372-21853AA5E811}" type="parTrans" cxnId="{0775CE0A-B48B-4A66-8AAE-DFFEF237CAD4}">
      <dgm:prSet/>
      <dgm:spPr/>
      <dgm:t>
        <a:bodyPr/>
        <a:lstStyle/>
        <a:p>
          <a:endParaRPr lang="en-US"/>
        </a:p>
      </dgm:t>
    </dgm:pt>
    <dgm:pt modelId="{A2CD745C-054F-4270-809F-834E19A68F17}" type="sibTrans" cxnId="{0775CE0A-B48B-4A66-8AAE-DFFEF237CAD4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4" custLinFactY="-6108" custLinFactNeighborX="192" custLinFactNeighborY="-100000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9CF90393-D641-4495-ACDE-5CA42C0E72A0}" type="pres">
      <dgm:prSet presAssocID="{FFD62504-D958-4550-B3DC-DDE994A50BB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CAF7C5-57D8-4B8C-B063-D098A320B2AF}" type="pres">
      <dgm:prSet presAssocID="{A2CD745C-054F-4270-809F-834E19A68F17}" presName="spacer" presStyleCnt="0"/>
      <dgm:spPr/>
    </dgm:pt>
    <dgm:pt modelId="{42AD7DBE-42D7-4528-A453-7A3C0CC10D03}" type="pres">
      <dgm:prSet presAssocID="{DCB4FBC4-E19D-483E-9206-518138C9431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A423103-C382-43CD-9590-1C255215C84B}" type="presOf" srcId="{2CED711D-505B-4B03-8A49-C2CE73EE800A}" destId="{295A3323-CE2B-4BB1-9626-974D24B89ADB}" srcOrd="0" destOrd="0" presId="urn:microsoft.com/office/officeart/2005/8/layout/vList2"/>
    <dgm:cxn modelId="{0775CE0A-B48B-4A66-8AAE-DFFEF237CAD4}" srcId="{97F1D4C5-1EFE-4AF5-9CA3-93A9B643FD4F}" destId="{FFD62504-D958-4550-B3DC-DDE994A50BB0}" srcOrd="1" destOrd="0" parTransId="{0E0E9D5A-C405-4D33-9372-21853AA5E811}" sibTransId="{A2CD745C-054F-4270-809F-834E19A68F17}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6A51DE3C-E5CF-4F14-89F3-147B54A40AEF}" type="presOf" srcId="{DCB4FBC4-E19D-483E-9206-518138C94314}" destId="{42AD7DBE-42D7-4528-A453-7A3C0CC10D03}" srcOrd="0" destOrd="0" presId="urn:microsoft.com/office/officeart/2005/8/layout/vList2"/>
    <dgm:cxn modelId="{598CC541-64F4-4337-BC57-474837A11881}" type="presOf" srcId="{0C94B4A7-9333-4C37-95F5-DED814B0B527}" destId="{53914749-B879-46CC-B88C-AE68B32D817D}" srcOrd="0" destOrd="0" presId="urn:microsoft.com/office/officeart/2005/8/layout/vList2"/>
    <dgm:cxn modelId="{4459C1B7-5BDE-43F6-AD6D-A123B8797691}" type="presOf" srcId="{FFD62504-D958-4550-B3DC-DDE994A50BB0}" destId="{9CF90393-D641-4495-ACDE-5CA42C0E72A0}" srcOrd="0" destOrd="0" presId="urn:microsoft.com/office/officeart/2005/8/layout/vList2"/>
    <dgm:cxn modelId="{010860DF-6AF2-440D-A5AB-4FC6F76E5A2D}" srcId="{97F1D4C5-1EFE-4AF5-9CA3-93A9B643FD4F}" destId="{DCB4FBC4-E19D-483E-9206-518138C94314}" srcOrd="2" destOrd="0" parTransId="{FC676628-C5F1-4F19-A269-24C9831C8157}" sibTransId="{2251DA7E-8D0C-4904-9D94-B1B54F6460D4}"/>
    <dgm:cxn modelId="{9A0287E3-038E-4D7E-AD16-1DB2698FE067}" type="presOf" srcId="{97F1D4C5-1EFE-4AF5-9CA3-93A9B643FD4F}" destId="{2A50A3A7-9757-42CE-B4C5-46E4D86876B7}" srcOrd="0" destOrd="0" presId="urn:microsoft.com/office/officeart/2005/8/layout/vList2"/>
    <dgm:cxn modelId="{D29E9FE6-C617-468A-9501-E5981D7D843A}" srcId="{97F1D4C5-1EFE-4AF5-9CA3-93A9B643FD4F}" destId="{2CED711D-505B-4B03-8A49-C2CE73EE800A}" srcOrd="3" destOrd="0" parTransId="{E574A76A-D8E3-4065-9FEF-B4B5244F09B4}" sibTransId="{E00E0DE6-5545-4888-9CFE-A1C7EEA8790B}"/>
    <dgm:cxn modelId="{7D3AB1C1-423F-4993-80D7-D6CF3E75E8B1}" type="presParOf" srcId="{2A50A3A7-9757-42CE-B4C5-46E4D86876B7}" destId="{53914749-B879-46CC-B88C-AE68B32D817D}" srcOrd="0" destOrd="0" presId="urn:microsoft.com/office/officeart/2005/8/layout/vList2"/>
    <dgm:cxn modelId="{EE425D36-274A-4AEA-A95D-FD10CBA4E51A}" type="presParOf" srcId="{2A50A3A7-9757-42CE-B4C5-46E4D86876B7}" destId="{E0B51D10-74F2-47C2-BB58-61EB08B5C34C}" srcOrd="1" destOrd="0" presId="urn:microsoft.com/office/officeart/2005/8/layout/vList2"/>
    <dgm:cxn modelId="{EE9E9228-E365-4B84-BE89-0BD37208B880}" type="presParOf" srcId="{2A50A3A7-9757-42CE-B4C5-46E4D86876B7}" destId="{9CF90393-D641-4495-ACDE-5CA42C0E72A0}" srcOrd="2" destOrd="0" presId="urn:microsoft.com/office/officeart/2005/8/layout/vList2"/>
    <dgm:cxn modelId="{884C4CB1-D2ED-47DE-A113-EFF082007271}" type="presParOf" srcId="{2A50A3A7-9757-42CE-B4C5-46E4D86876B7}" destId="{2BCAF7C5-57D8-4B8C-B063-D098A320B2AF}" srcOrd="3" destOrd="0" presId="urn:microsoft.com/office/officeart/2005/8/layout/vList2"/>
    <dgm:cxn modelId="{CD591093-0F5D-4A2D-987F-2500511AB396}" type="presParOf" srcId="{2A50A3A7-9757-42CE-B4C5-46E4D86876B7}" destId="{42AD7DBE-42D7-4528-A453-7A3C0CC10D03}" srcOrd="4" destOrd="0" presId="urn:microsoft.com/office/officeart/2005/8/layout/vList2"/>
    <dgm:cxn modelId="{AE06877F-A8C9-49E4-8C53-F30332336C22}" type="presParOf" srcId="{2A50A3A7-9757-42CE-B4C5-46E4D86876B7}" destId="{4B28B74E-70B5-49D4-B3BC-8358FC20AA5A}" srcOrd="5" destOrd="0" presId="urn:microsoft.com/office/officeart/2005/8/layout/vList2"/>
    <dgm:cxn modelId="{69DFC5CD-9182-4B2C-AD61-AE84554C6BF1}" type="presParOf" srcId="{2A50A3A7-9757-42CE-B4C5-46E4D86876B7}" destId="{295A3323-CE2B-4BB1-9626-974D24B89AD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Hàm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Lập</a:t>
          </a:r>
          <a:r>
            <a:rPr lang="en-US" dirty="0"/>
            <a:t> </a:t>
          </a:r>
          <a:r>
            <a:rPr lang="en-US" dirty="0" err="1"/>
            <a:t>trình</a:t>
          </a:r>
          <a:r>
            <a:rPr lang="en-US" dirty="0"/>
            <a:t> </a:t>
          </a:r>
          <a:r>
            <a:rPr lang="en-US" dirty="0" err="1"/>
            <a:t>hướng</a:t>
          </a:r>
          <a:r>
            <a:rPr lang="en-US" dirty="0"/>
            <a:t> </a:t>
          </a:r>
          <a:r>
            <a:rPr lang="en-US" dirty="0" err="1"/>
            <a:t>đối</a:t>
          </a:r>
          <a:r>
            <a:rPr lang="en-US" dirty="0"/>
            <a:t> </a:t>
          </a:r>
          <a:r>
            <a:rPr lang="en-US" dirty="0" err="1"/>
            <a:t>tượng</a:t>
          </a:r>
          <a:endParaRPr lang="en-US" dirty="0"/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Module</a:t>
          </a:r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Thư</a:t>
          </a:r>
          <a:r>
            <a:rPr lang="en-US" dirty="0"/>
            <a:t> </a:t>
          </a:r>
          <a:r>
            <a:rPr lang="en-US" dirty="0" err="1"/>
            <a:t>viện</a:t>
          </a:r>
          <a:r>
            <a:rPr lang="en-US" dirty="0"/>
            <a:t> </a:t>
          </a:r>
          <a:r>
            <a:rPr lang="en-US" dirty="0" err="1"/>
            <a:t>đồ</a:t>
          </a:r>
          <a:r>
            <a:rPr lang="en-US" dirty="0"/>
            <a:t> </a:t>
          </a:r>
          <a:r>
            <a:rPr lang="en-US" dirty="0" err="1"/>
            <a:t>họa</a:t>
          </a:r>
          <a:r>
            <a:rPr lang="en-US" dirty="0"/>
            <a:t> 2D Turtle</a:t>
          </a:r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4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42AD7DBE-42D7-4528-A453-7A3C0CC10D03}" type="pres">
      <dgm:prSet presAssocID="{DCB4FBC4-E19D-483E-9206-518138C9431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69B768D-6EF0-48CB-A3CC-54256C6822FF}" type="pres">
      <dgm:prSet presAssocID="{E00E0DE6-5545-4888-9CFE-A1C7EEA8790B}" presName="spacer" presStyleCnt="0"/>
      <dgm:spPr/>
    </dgm:pt>
    <dgm:pt modelId="{0367321F-D3D3-4498-82A5-249F33884FDF}" type="pres">
      <dgm:prSet presAssocID="{EBF9558C-B78B-49D3-8615-CE94001A7FF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5177B1E-361F-4E49-9DB4-0A1A6D7E7AD9}" type="presOf" srcId="{0C94B4A7-9333-4C37-95F5-DED814B0B527}" destId="{53914749-B879-46CC-B88C-AE68B32D817D}" srcOrd="0" destOrd="0" presId="urn:microsoft.com/office/officeart/2005/8/layout/vList2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4688484C-EEB6-4385-AF57-7494923C2033}" type="presOf" srcId="{EBF9558C-B78B-49D3-8615-CE94001A7FFF}" destId="{0367321F-D3D3-4498-82A5-249F33884FDF}" srcOrd="0" destOrd="0" presId="urn:microsoft.com/office/officeart/2005/8/layout/vList2"/>
    <dgm:cxn modelId="{592D0E79-C6CD-463A-A407-28C8CEE036EA}" type="presOf" srcId="{2CED711D-505B-4B03-8A49-C2CE73EE800A}" destId="{295A3323-CE2B-4BB1-9626-974D24B89ADB}" srcOrd="0" destOrd="0" presId="urn:microsoft.com/office/officeart/2005/8/layout/vList2"/>
    <dgm:cxn modelId="{6F5B3CAC-1CD7-4DA6-BA4C-35C89E6E27EC}" type="presOf" srcId="{97F1D4C5-1EFE-4AF5-9CA3-93A9B643FD4F}" destId="{2A50A3A7-9757-42CE-B4C5-46E4D86876B7}" srcOrd="0" destOrd="0" presId="urn:microsoft.com/office/officeart/2005/8/layout/vList2"/>
    <dgm:cxn modelId="{CDB6C6AF-825E-436D-AFFC-FECF418AD416}" srcId="{97F1D4C5-1EFE-4AF5-9CA3-93A9B643FD4F}" destId="{EBF9558C-B78B-49D3-8615-CE94001A7FFF}" srcOrd="3" destOrd="0" parTransId="{0FE6791D-C3AB-403D-A726-4B09C7CAFEB0}" sibTransId="{AABF942B-3BD6-4881-BC74-4F9A246C906D}"/>
    <dgm:cxn modelId="{0BFB26CE-53B5-41B1-8BA2-3916650B690F}" type="presOf" srcId="{DCB4FBC4-E19D-483E-9206-518138C94314}" destId="{42AD7DBE-42D7-4528-A453-7A3C0CC10D03}" srcOrd="0" destOrd="0" presId="urn:microsoft.com/office/officeart/2005/8/layout/vList2"/>
    <dgm:cxn modelId="{010860DF-6AF2-440D-A5AB-4FC6F76E5A2D}" srcId="{97F1D4C5-1EFE-4AF5-9CA3-93A9B643FD4F}" destId="{DCB4FBC4-E19D-483E-9206-518138C94314}" srcOrd="1" destOrd="0" parTransId="{FC676628-C5F1-4F19-A269-24C9831C8157}" sibTransId="{2251DA7E-8D0C-4904-9D94-B1B54F6460D4}"/>
    <dgm:cxn modelId="{D29E9FE6-C617-468A-9501-E5981D7D843A}" srcId="{97F1D4C5-1EFE-4AF5-9CA3-93A9B643FD4F}" destId="{2CED711D-505B-4B03-8A49-C2CE73EE800A}" srcOrd="2" destOrd="0" parTransId="{E574A76A-D8E3-4065-9FEF-B4B5244F09B4}" sibTransId="{E00E0DE6-5545-4888-9CFE-A1C7EEA8790B}"/>
    <dgm:cxn modelId="{4D31A62C-6B4E-4321-9CDA-57AC1BD7ED5E}" type="presParOf" srcId="{2A50A3A7-9757-42CE-B4C5-46E4D86876B7}" destId="{53914749-B879-46CC-B88C-AE68B32D817D}" srcOrd="0" destOrd="0" presId="urn:microsoft.com/office/officeart/2005/8/layout/vList2"/>
    <dgm:cxn modelId="{DA152FFD-BC61-4C68-844C-9E2EC0C2E5C9}" type="presParOf" srcId="{2A50A3A7-9757-42CE-B4C5-46E4D86876B7}" destId="{E0B51D10-74F2-47C2-BB58-61EB08B5C34C}" srcOrd="1" destOrd="0" presId="urn:microsoft.com/office/officeart/2005/8/layout/vList2"/>
    <dgm:cxn modelId="{2BE43BEF-E93D-4331-A5DD-2BF90C64F72C}" type="presParOf" srcId="{2A50A3A7-9757-42CE-B4C5-46E4D86876B7}" destId="{42AD7DBE-42D7-4528-A453-7A3C0CC10D03}" srcOrd="2" destOrd="0" presId="urn:microsoft.com/office/officeart/2005/8/layout/vList2"/>
    <dgm:cxn modelId="{3C637974-CFAF-4680-968E-C83B3C615449}" type="presParOf" srcId="{2A50A3A7-9757-42CE-B4C5-46E4D86876B7}" destId="{4B28B74E-70B5-49D4-B3BC-8358FC20AA5A}" srcOrd="3" destOrd="0" presId="urn:microsoft.com/office/officeart/2005/8/layout/vList2"/>
    <dgm:cxn modelId="{DF9E615C-725B-4017-BB42-6ED5640EAAD3}" type="presParOf" srcId="{2A50A3A7-9757-42CE-B4C5-46E4D86876B7}" destId="{295A3323-CE2B-4BB1-9626-974D24B89ADB}" srcOrd="4" destOrd="0" presId="urn:microsoft.com/office/officeart/2005/8/layout/vList2"/>
    <dgm:cxn modelId="{C891E4E3-712C-4347-80C2-C0FC97EC33CE}" type="presParOf" srcId="{2A50A3A7-9757-42CE-B4C5-46E4D86876B7}" destId="{469B768D-6EF0-48CB-A3CC-54256C6822FF}" srcOrd="5" destOrd="0" presId="urn:microsoft.com/office/officeart/2005/8/layout/vList2"/>
    <dgm:cxn modelId="{8167298D-EAAC-4C8D-A3B4-1529D7B39914}" type="presParOf" srcId="{2A50A3A7-9757-42CE-B4C5-46E4D86876B7}" destId="{0367321F-D3D3-4498-82A5-249F33884FD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Lập</a:t>
          </a:r>
          <a:r>
            <a:rPr lang="en-US" dirty="0"/>
            <a:t> </a:t>
          </a:r>
          <a:r>
            <a:rPr lang="en-US" dirty="0" err="1"/>
            <a:t>trình</a:t>
          </a:r>
          <a:r>
            <a:rPr lang="en-US" dirty="0"/>
            <a:t> </a:t>
          </a:r>
          <a:r>
            <a:rPr lang="en-US" dirty="0" err="1"/>
            <a:t>kéo</a:t>
          </a:r>
          <a:r>
            <a:rPr lang="en-US" dirty="0"/>
            <a:t> </a:t>
          </a:r>
          <a:r>
            <a:rPr lang="en-US" dirty="0" err="1"/>
            <a:t>thả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Thuyết</a:t>
          </a:r>
          <a:r>
            <a:rPr lang="en-US" dirty="0"/>
            <a:t> </a:t>
          </a:r>
          <a:r>
            <a:rPr lang="en-US" dirty="0" err="1"/>
            <a:t>trình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153743F5-8B8E-4AA9-B574-9AFD636304E4}">
      <dgm:prSet phldrT="[Text]"/>
      <dgm:spPr>
        <a:solidFill>
          <a:srgbClr val="60CAAF"/>
        </a:solidFill>
      </dgm:spPr>
      <dgm:t>
        <a:bodyPr/>
        <a:lstStyle/>
        <a:p>
          <a:endParaRPr lang="en-US" dirty="0"/>
        </a:p>
      </dgm:t>
    </dgm:pt>
    <dgm:pt modelId="{490B96B4-2966-4A42-9E94-3F1FCF206780}" type="parTrans" cxnId="{8A68A7D5-2222-4802-8F1F-AE488D7F13CC}">
      <dgm:prSet/>
      <dgm:spPr/>
      <dgm:t>
        <a:bodyPr/>
        <a:lstStyle/>
        <a:p>
          <a:endParaRPr lang="en-US"/>
        </a:p>
      </dgm:t>
    </dgm:pt>
    <dgm:pt modelId="{18A9BB24-22EF-46A2-8C74-C7D39DB75060}" type="sibTrans" cxnId="{8A68A7D5-2222-4802-8F1F-AE488D7F13CC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Làm</a:t>
          </a:r>
          <a:r>
            <a:rPr lang="en-US" dirty="0"/>
            <a:t> </a:t>
          </a:r>
          <a:r>
            <a:rPr lang="en-US" dirty="0" err="1"/>
            <a:t>việc</a:t>
          </a:r>
          <a:r>
            <a:rPr lang="en-US" dirty="0"/>
            <a:t> </a:t>
          </a:r>
          <a:r>
            <a:rPr lang="en-US" dirty="0" err="1"/>
            <a:t>nhóm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FFD62504-D958-4550-B3DC-DDE994A50BB0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Tư</a:t>
          </a:r>
          <a:r>
            <a:rPr lang="en-US" dirty="0"/>
            <a:t> </a:t>
          </a:r>
          <a:r>
            <a:rPr lang="en-US" dirty="0" err="1"/>
            <a:t>duy</a:t>
          </a:r>
          <a:r>
            <a:rPr lang="en-US" dirty="0"/>
            <a:t>, </a:t>
          </a:r>
          <a:r>
            <a:rPr lang="en-US" dirty="0" err="1"/>
            <a:t>sáng</a:t>
          </a:r>
          <a:r>
            <a:rPr lang="en-US" dirty="0"/>
            <a:t> </a:t>
          </a:r>
          <a:r>
            <a:rPr lang="en-US" dirty="0" err="1"/>
            <a:t>tạo</a:t>
          </a:r>
          <a:endParaRPr lang="en-US" dirty="0"/>
        </a:p>
      </dgm:t>
    </dgm:pt>
    <dgm:pt modelId="{0E0E9D5A-C405-4D33-9372-21853AA5E811}" type="parTrans" cxnId="{0775CE0A-B48B-4A66-8AAE-DFFEF237CAD4}">
      <dgm:prSet/>
      <dgm:spPr/>
      <dgm:t>
        <a:bodyPr/>
        <a:lstStyle/>
        <a:p>
          <a:endParaRPr lang="en-US"/>
        </a:p>
      </dgm:t>
    </dgm:pt>
    <dgm:pt modelId="{A2CD745C-054F-4270-809F-834E19A68F17}" type="sibTrans" cxnId="{0775CE0A-B48B-4A66-8AAE-DFFEF237CAD4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6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9CF90393-D641-4495-ACDE-5CA42C0E72A0}" type="pres">
      <dgm:prSet presAssocID="{FFD62504-D958-4550-B3DC-DDE994A50BB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2BCAF7C5-57D8-4B8C-B063-D098A320B2AF}" type="pres">
      <dgm:prSet presAssocID="{A2CD745C-054F-4270-809F-834E19A68F17}" presName="spacer" presStyleCnt="0"/>
      <dgm:spPr/>
    </dgm:pt>
    <dgm:pt modelId="{42AD7DBE-42D7-4528-A453-7A3C0CC10D03}" type="pres">
      <dgm:prSet presAssocID="{DCB4FBC4-E19D-483E-9206-518138C9431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69B768D-6EF0-48CB-A3CC-54256C6822FF}" type="pres">
      <dgm:prSet presAssocID="{E00E0DE6-5545-4888-9CFE-A1C7EEA8790B}" presName="spacer" presStyleCnt="0"/>
      <dgm:spPr/>
    </dgm:pt>
    <dgm:pt modelId="{E780000B-EB84-4794-AA14-38D839C0B7F1}" type="pres">
      <dgm:prSet presAssocID="{153743F5-8B8E-4AA9-B574-9AFD636304E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0C1B7DC-D05B-4C00-AD4C-690F089CBA0B}" type="pres">
      <dgm:prSet presAssocID="{18A9BB24-22EF-46A2-8C74-C7D39DB75060}" presName="spacer" presStyleCnt="0"/>
      <dgm:spPr/>
    </dgm:pt>
    <dgm:pt modelId="{0367321F-D3D3-4498-82A5-249F33884FDF}" type="pres">
      <dgm:prSet presAssocID="{EBF9558C-B78B-49D3-8615-CE94001A7FFF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A423103-C382-43CD-9590-1C255215C84B}" type="presOf" srcId="{2CED711D-505B-4B03-8A49-C2CE73EE800A}" destId="{295A3323-CE2B-4BB1-9626-974D24B89ADB}" srcOrd="0" destOrd="0" presId="urn:microsoft.com/office/officeart/2005/8/layout/vList2"/>
    <dgm:cxn modelId="{0775CE0A-B48B-4A66-8AAE-DFFEF237CAD4}" srcId="{97F1D4C5-1EFE-4AF5-9CA3-93A9B643FD4F}" destId="{FFD62504-D958-4550-B3DC-DDE994A50BB0}" srcOrd="1" destOrd="0" parTransId="{0E0E9D5A-C405-4D33-9372-21853AA5E811}" sibTransId="{A2CD745C-054F-4270-809F-834E19A68F17}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6A51DE3C-E5CF-4F14-89F3-147B54A40AEF}" type="presOf" srcId="{DCB4FBC4-E19D-483E-9206-518138C94314}" destId="{42AD7DBE-42D7-4528-A453-7A3C0CC10D03}" srcOrd="0" destOrd="0" presId="urn:microsoft.com/office/officeart/2005/8/layout/vList2"/>
    <dgm:cxn modelId="{598CC541-64F4-4337-BC57-474837A11881}" type="presOf" srcId="{0C94B4A7-9333-4C37-95F5-DED814B0B527}" destId="{53914749-B879-46CC-B88C-AE68B32D817D}" srcOrd="0" destOrd="0" presId="urn:microsoft.com/office/officeart/2005/8/layout/vList2"/>
    <dgm:cxn modelId="{2279C890-9F19-49F6-99E3-848914DCCEAC}" type="presOf" srcId="{EBF9558C-B78B-49D3-8615-CE94001A7FFF}" destId="{0367321F-D3D3-4498-82A5-249F33884FDF}" srcOrd="0" destOrd="0" presId="urn:microsoft.com/office/officeart/2005/8/layout/vList2"/>
    <dgm:cxn modelId="{CDB6C6AF-825E-436D-AFFC-FECF418AD416}" srcId="{97F1D4C5-1EFE-4AF5-9CA3-93A9B643FD4F}" destId="{EBF9558C-B78B-49D3-8615-CE94001A7FFF}" srcOrd="5" destOrd="0" parTransId="{0FE6791D-C3AB-403D-A726-4B09C7CAFEB0}" sibTransId="{AABF942B-3BD6-4881-BC74-4F9A246C906D}"/>
    <dgm:cxn modelId="{4459C1B7-5BDE-43F6-AD6D-A123B8797691}" type="presOf" srcId="{FFD62504-D958-4550-B3DC-DDE994A50BB0}" destId="{9CF90393-D641-4495-ACDE-5CA42C0E72A0}" srcOrd="0" destOrd="0" presId="urn:microsoft.com/office/officeart/2005/8/layout/vList2"/>
    <dgm:cxn modelId="{3B01CEC9-6852-4064-A373-4B03C525EE72}" type="presOf" srcId="{153743F5-8B8E-4AA9-B574-9AFD636304E4}" destId="{E780000B-EB84-4794-AA14-38D839C0B7F1}" srcOrd="0" destOrd="0" presId="urn:microsoft.com/office/officeart/2005/8/layout/vList2"/>
    <dgm:cxn modelId="{8A68A7D5-2222-4802-8F1F-AE488D7F13CC}" srcId="{97F1D4C5-1EFE-4AF5-9CA3-93A9B643FD4F}" destId="{153743F5-8B8E-4AA9-B574-9AFD636304E4}" srcOrd="4" destOrd="0" parTransId="{490B96B4-2966-4A42-9E94-3F1FCF206780}" sibTransId="{18A9BB24-22EF-46A2-8C74-C7D39DB75060}"/>
    <dgm:cxn modelId="{010860DF-6AF2-440D-A5AB-4FC6F76E5A2D}" srcId="{97F1D4C5-1EFE-4AF5-9CA3-93A9B643FD4F}" destId="{DCB4FBC4-E19D-483E-9206-518138C94314}" srcOrd="2" destOrd="0" parTransId="{FC676628-C5F1-4F19-A269-24C9831C8157}" sibTransId="{2251DA7E-8D0C-4904-9D94-B1B54F6460D4}"/>
    <dgm:cxn modelId="{9A0287E3-038E-4D7E-AD16-1DB2698FE067}" type="presOf" srcId="{97F1D4C5-1EFE-4AF5-9CA3-93A9B643FD4F}" destId="{2A50A3A7-9757-42CE-B4C5-46E4D86876B7}" srcOrd="0" destOrd="0" presId="urn:microsoft.com/office/officeart/2005/8/layout/vList2"/>
    <dgm:cxn modelId="{D29E9FE6-C617-468A-9501-E5981D7D843A}" srcId="{97F1D4C5-1EFE-4AF5-9CA3-93A9B643FD4F}" destId="{2CED711D-505B-4B03-8A49-C2CE73EE800A}" srcOrd="3" destOrd="0" parTransId="{E574A76A-D8E3-4065-9FEF-B4B5244F09B4}" sibTransId="{E00E0DE6-5545-4888-9CFE-A1C7EEA8790B}"/>
    <dgm:cxn modelId="{7D3AB1C1-423F-4993-80D7-D6CF3E75E8B1}" type="presParOf" srcId="{2A50A3A7-9757-42CE-B4C5-46E4D86876B7}" destId="{53914749-B879-46CC-B88C-AE68B32D817D}" srcOrd="0" destOrd="0" presId="urn:microsoft.com/office/officeart/2005/8/layout/vList2"/>
    <dgm:cxn modelId="{EE425D36-274A-4AEA-A95D-FD10CBA4E51A}" type="presParOf" srcId="{2A50A3A7-9757-42CE-B4C5-46E4D86876B7}" destId="{E0B51D10-74F2-47C2-BB58-61EB08B5C34C}" srcOrd="1" destOrd="0" presId="urn:microsoft.com/office/officeart/2005/8/layout/vList2"/>
    <dgm:cxn modelId="{EE9E9228-E365-4B84-BE89-0BD37208B880}" type="presParOf" srcId="{2A50A3A7-9757-42CE-B4C5-46E4D86876B7}" destId="{9CF90393-D641-4495-ACDE-5CA42C0E72A0}" srcOrd="2" destOrd="0" presId="urn:microsoft.com/office/officeart/2005/8/layout/vList2"/>
    <dgm:cxn modelId="{884C4CB1-D2ED-47DE-A113-EFF082007271}" type="presParOf" srcId="{2A50A3A7-9757-42CE-B4C5-46E4D86876B7}" destId="{2BCAF7C5-57D8-4B8C-B063-D098A320B2AF}" srcOrd="3" destOrd="0" presId="urn:microsoft.com/office/officeart/2005/8/layout/vList2"/>
    <dgm:cxn modelId="{CD591093-0F5D-4A2D-987F-2500511AB396}" type="presParOf" srcId="{2A50A3A7-9757-42CE-B4C5-46E4D86876B7}" destId="{42AD7DBE-42D7-4528-A453-7A3C0CC10D03}" srcOrd="4" destOrd="0" presId="urn:microsoft.com/office/officeart/2005/8/layout/vList2"/>
    <dgm:cxn modelId="{AE06877F-A8C9-49E4-8C53-F30332336C22}" type="presParOf" srcId="{2A50A3A7-9757-42CE-B4C5-46E4D86876B7}" destId="{4B28B74E-70B5-49D4-B3BC-8358FC20AA5A}" srcOrd="5" destOrd="0" presId="urn:microsoft.com/office/officeart/2005/8/layout/vList2"/>
    <dgm:cxn modelId="{69DFC5CD-9182-4B2C-AD61-AE84554C6BF1}" type="presParOf" srcId="{2A50A3A7-9757-42CE-B4C5-46E4D86876B7}" destId="{295A3323-CE2B-4BB1-9626-974D24B89ADB}" srcOrd="6" destOrd="0" presId="urn:microsoft.com/office/officeart/2005/8/layout/vList2"/>
    <dgm:cxn modelId="{E3A8F085-02AB-4B8E-814D-4FDFDB6D5408}" type="presParOf" srcId="{2A50A3A7-9757-42CE-B4C5-46E4D86876B7}" destId="{469B768D-6EF0-48CB-A3CC-54256C6822FF}" srcOrd="7" destOrd="0" presId="urn:microsoft.com/office/officeart/2005/8/layout/vList2"/>
    <dgm:cxn modelId="{DC6D8C77-5A4C-4DE2-B14E-2D364F0EEFCB}" type="presParOf" srcId="{2A50A3A7-9757-42CE-B4C5-46E4D86876B7}" destId="{E780000B-EB84-4794-AA14-38D839C0B7F1}" srcOrd="8" destOrd="0" presId="urn:microsoft.com/office/officeart/2005/8/layout/vList2"/>
    <dgm:cxn modelId="{8C597665-D81C-4F29-B53F-92A0AF74E690}" type="presParOf" srcId="{2A50A3A7-9757-42CE-B4C5-46E4D86876B7}" destId="{30C1B7DC-D05B-4C00-AD4C-690F089CBA0B}" srcOrd="9" destOrd="0" presId="urn:microsoft.com/office/officeart/2005/8/layout/vList2"/>
    <dgm:cxn modelId="{D49A29C5-3E32-43E5-9E4E-68E06F63FA24}" type="presParOf" srcId="{2A50A3A7-9757-42CE-B4C5-46E4D86876B7}" destId="{0367321F-D3D3-4498-82A5-249F33884FD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0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Tổng</a:t>
          </a:r>
          <a:r>
            <a:rPr lang="en-US" sz="4900" kern="1200" dirty="0"/>
            <a:t> </a:t>
          </a:r>
          <a:r>
            <a:rPr lang="en-US" sz="4900" kern="1200" dirty="0" err="1"/>
            <a:t>kết</a:t>
          </a:r>
          <a:r>
            <a:rPr lang="en-US" sz="4900" kern="1200" dirty="0"/>
            <a:t> </a:t>
          </a:r>
          <a:r>
            <a:rPr lang="en-US" sz="4900" kern="1200" dirty="0" err="1"/>
            <a:t>khóa</a:t>
          </a:r>
          <a:r>
            <a:rPr lang="en-US" sz="4900" kern="1200" dirty="0"/>
            <a:t> </a:t>
          </a:r>
          <a:r>
            <a:rPr lang="en-US" sz="4900" kern="1200" dirty="0" err="1"/>
            <a:t>học</a:t>
          </a:r>
          <a:endParaRPr lang="en-US" sz="4900" kern="1200" dirty="0"/>
        </a:p>
      </dsp:txBody>
      <dsp:txXfrm>
        <a:off x="55972" y="55972"/>
        <a:ext cx="9487490" cy="1034656"/>
      </dsp:txXfrm>
    </dsp:sp>
    <dsp:sp modelId="{9CF90393-D641-4495-ACDE-5CA42C0E72A0}">
      <dsp:nvSpPr>
        <dsp:cNvPr id="0" name=""/>
        <dsp:cNvSpPr/>
      </dsp:nvSpPr>
      <dsp:spPr>
        <a:xfrm>
          <a:off x="0" y="129647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Demo </a:t>
          </a:r>
          <a:r>
            <a:rPr lang="en-US" sz="4900" kern="1200" dirty="0" err="1"/>
            <a:t>sản</a:t>
          </a:r>
          <a:r>
            <a:rPr lang="en-US" sz="4900" kern="1200" dirty="0"/>
            <a:t> </a:t>
          </a:r>
          <a:r>
            <a:rPr lang="en-US" sz="4900" kern="1200" dirty="0" err="1"/>
            <a:t>phẩm</a:t>
          </a:r>
          <a:endParaRPr lang="en-US" sz="4900" kern="1200" dirty="0"/>
        </a:p>
      </dsp:txBody>
      <dsp:txXfrm>
        <a:off x="55972" y="1352449"/>
        <a:ext cx="9487490" cy="1034656"/>
      </dsp:txXfrm>
    </dsp:sp>
    <dsp:sp modelId="{42AD7DBE-42D7-4528-A453-7A3C0CC10D03}">
      <dsp:nvSpPr>
        <dsp:cNvPr id="0" name=""/>
        <dsp:cNvSpPr/>
      </dsp:nvSpPr>
      <dsp:spPr>
        <a:xfrm>
          <a:off x="0" y="258419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Nhận</a:t>
          </a:r>
          <a:r>
            <a:rPr lang="en-US" sz="4900" kern="1200" dirty="0"/>
            <a:t> </a:t>
          </a:r>
          <a:r>
            <a:rPr lang="en-US" sz="4900" kern="1200" dirty="0" err="1"/>
            <a:t>xét</a:t>
          </a:r>
          <a:r>
            <a:rPr lang="en-US" sz="4900" kern="1200" dirty="0"/>
            <a:t> </a:t>
          </a:r>
          <a:r>
            <a:rPr lang="en-US" sz="4900" kern="1200" dirty="0" err="1"/>
            <a:t>của</a:t>
          </a:r>
          <a:r>
            <a:rPr lang="en-US" sz="4900" kern="1200" dirty="0"/>
            <a:t> </a:t>
          </a:r>
          <a:r>
            <a:rPr lang="en-US" sz="4900" kern="1200" dirty="0" err="1"/>
            <a:t>giáo</a:t>
          </a:r>
          <a:r>
            <a:rPr lang="en-US" sz="4900" kern="1200" dirty="0"/>
            <a:t> </a:t>
          </a:r>
          <a:r>
            <a:rPr lang="en-US" sz="4900" kern="1200" dirty="0" err="1"/>
            <a:t>viên</a:t>
          </a:r>
          <a:endParaRPr lang="en-US" sz="4900" kern="1200" dirty="0"/>
        </a:p>
      </dsp:txBody>
      <dsp:txXfrm>
        <a:off x="55972" y="2640169"/>
        <a:ext cx="9487490" cy="1034656"/>
      </dsp:txXfrm>
    </dsp:sp>
    <dsp:sp modelId="{295A3323-CE2B-4BB1-9626-974D24B89ADB}">
      <dsp:nvSpPr>
        <dsp:cNvPr id="0" name=""/>
        <dsp:cNvSpPr/>
      </dsp:nvSpPr>
      <dsp:spPr>
        <a:xfrm>
          <a:off x="0" y="387191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Giới</a:t>
          </a:r>
          <a:r>
            <a:rPr lang="en-US" sz="4900" kern="1200" dirty="0"/>
            <a:t> </a:t>
          </a:r>
          <a:r>
            <a:rPr lang="en-US" sz="4900" kern="1200" dirty="0" err="1"/>
            <a:t>thiệu</a:t>
          </a:r>
          <a:r>
            <a:rPr lang="en-US" sz="4900" kern="1200" dirty="0"/>
            <a:t> level </a:t>
          </a:r>
          <a:r>
            <a:rPr lang="en-US" sz="4900" kern="1200" dirty="0" err="1"/>
            <a:t>tiếp</a:t>
          </a:r>
          <a:r>
            <a:rPr lang="en-US" sz="4900" kern="1200" dirty="0"/>
            <a:t> </a:t>
          </a:r>
          <a:r>
            <a:rPr lang="en-US" sz="4900" kern="1200" dirty="0" err="1"/>
            <a:t>theo</a:t>
          </a:r>
          <a:endParaRPr lang="en-US" sz="4900" kern="1200" dirty="0"/>
        </a:p>
      </dsp:txBody>
      <dsp:txXfrm>
        <a:off x="55972" y="3927889"/>
        <a:ext cx="9487490" cy="1034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40602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Hàm</a:t>
          </a:r>
          <a:endParaRPr lang="en-US" sz="4900" kern="1200" dirty="0"/>
        </a:p>
      </dsp:txBody>
      <dsp:txXfrm>
        <a:off x="55972" y="96574"/>
        <a:ext cx="9487490" cy="1034656"/>
      </dsp:txXfrm>
    </dsp:sp>
    <dsp:sp modelId="{42AD7DBE-42D7-4528-A453-7A3C0CC10D03}">
      <dsp:nvSpPr>
        <dsp:cNvPr id="0" name=""/>
        <dsp:cNvSpPr/>
      </dsp:nvSpPr>
      <dsp:spPr>
        <a:xfrm>
          <a:off x="0" y="129647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Module</a:t>
          </a:r>
        </a:p>
      </dsp:txBody>
      <dsp:txXfrm>
        <a:off x="55972" y="1352449"/>
        <a:ext cx="9487490" cy="1034656"/>
      </dsp:txXfrm>
    </dsp:sp>
    <dsp:sp modelId="{295A3323-CE2B-4BB1-9626-974D24B89ADB}">
      <dsp:nvSpPr>
        <dsp:cNvPr id="0" name=""/>
        <dsp:cNvSpPr/>
      </dsp:nvSpPr>
      <dsp:spPr>
        <a:xfrm>
          <a:off x="0" y="258419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Thư</a:t>
          </a:r>
          <a:r>
            <a:rPr lang="en-US" sz="4900" kern="1200" dirty="0"/>
            <a:t> </a:t>
          </a:r>
          <a:r>
            <a:rPr lang="en-US" sz="4900" kern="1200" dirty="0" err="1"/>
            <a:t>viện</a:t>
          </a:r>
          <a:r>
            <a:rPr lang="en-US" sz="4900" kern="1200" dirty="0"/>
            <a:t> </a:t>
          </a:r>
          <a:r>
            <a:rPr lang="en-US" sz="4900" kern="1200" dirty="0" err="1"/>
            <a:t>đồ</a:t>
          </a:r>
          <a:r>
            <a:rPr lang="en-US" sz="4900" kern="1200" dirty="0"/>
            <a:t> </a:t>
          </a:r>
          <a:r>
            <a:rPr lang="en-US" sz="4900" kern="1200" dirty="0" err="1"/>
            <a:t>họa</a:t>
          </a:r>
          <a:r>
            <a:rPr lang="en-US" sz="4900" kern="1200" dirty="0"/>
            <a:t> 2D Turtle</a:t>
          </a:r>
        </a:p>
      </dsp:txBody>
      <dsp:txXfrm>
        <a:off x="55972" y="2640169"/>
        <a:ext cx="9487490" cy="1034656"/>
      </dsp:txXfrm>
    </dsp:sp>
    <dsp:sp modelId="{0367321F-D3D3-4498-82A5-249F33884FDF}">
      <dsp:nvSpPr>
        <dsp:cNvPr id="0" name=""/>
        <dsp:cNvSpPr/>
      </dsp:nvSpPr>
      <dsp:spPr>
        <a:xfrm>
          <a:off x="0" y="3871917"/>
          <a:ext cx="9599434" cy="1146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 err="1"/>
            <a:t>Lập</a:t>
          </a:r>
          <a:r>
            <a:rPr lang="en-US" sz="4900" kern="1200" dirty="0"/>
            <a:t> </a:t>
          </a:r>
          <a:r>
            <a:rPr lang="en-US" sz="4900" kern="1200" dirty="0" err="1"/>
            <a:t>trình</a:t>
          </a:r>
          <a:r>
            <a:rPr lang="en-US" sz="4900" kern="1200" dirty="0"/>
            <a:t> </a:t>
          </a:r>
          <a:r>
            <a:rPr lang="en-US" sz="4900" kern="1200" dirty="0" err="1"/>
            <a:t>hướng</a:t>
          </a:r>
          <a:r>
            <a:rPr lang="en-US" sz="4900" kern="1200" dirty="0"/>
            <a:t> </a:t>
          </a:r>
          <a:r>
            <a:rPr lang="en-US" sz="4900" kern="1200" dirty="0" err="1"/>
            <a:t>đối</a:t>
          </a:r>
          <a:r>
            <a:rPr lang="en-US" sz="4900" kern="1200" dirty="0"/>
            <a:t> </a:t>
          </a:r>
          <a:r>
            <a:rPr lang="en-US" sz="4900" kern="1200" dirty="0" err="1"/>
            <a:t>tượng</a:t>
          </a:r>
          <a:endParaRPr lang="en-US" sz="4900" kern="1200" dirty="0"/>
        </a:p>
      </dsp:txBody>
      <dsp:txXfrm>
        <a:off x="55972" y="3927889"/>
        <a:ext cx="9487490" cy="10346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57634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Lập</a:t>
          </a:r>
          <a:r>
            <a:rPr lang="en-US" sz="3200" kern="1200" dirty="0"/>
            <a:t> </a:t>
          </a:r>
          <a:r>
            <a:rPr lang="en-US" sz="3200" kern="1200" dirty="0" err="1"/>
            <a:t>trình</a:t>
          </a:r>
          <a:r>
            <a:rPr lang="en-US" sz="3200" kern="1200" dirty="0"/>
            <a:t> </a:t>
          </a:r>
          <a:r>
            <a:rPr lang="en-US" sz="3200" kern="1200" dirty="0" err="1"/>
            <a:t>kéo</a:t>
          </a:r>
          <a:r>
            <a:rPr lang="en-US" sz="3200" kern="1200" dirty="0"/>
            <a:t> </a:t>
          </a:r>
          <a:r>
            <a:rPr lang="en-US" sz="3200" kern="1200" dirty="0" err="1"/>
            <a:t>thả</a:t>
          </a:r>
          <a:endParaRPr lang="en-US" sz="3200" kern="1200" dirty="0"/>
        </a:p>
      </dsp:txBody>
      <dsp:txXfrm>
        <a:off x="36553" y="94187"/>
        <a:ext cx="9526328" cy="675694"/>
      </dsp:txXfrm>
    </dsp:sp>
    <dsp:sp modelId="{9CF90393-D641-4495-ACDE-5CA42C0E72A0}">
      <dsp:nvSpPr>
        <dsp:cNvPr id="0" name=""/>
        <dsp:cNvSpPr/>
      </dsp:nvSpPr>
      <dsp:spPr>
        <a:xfrm>
          <a:off x="0" y="877797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Tư</a:t>
          </a:r>
          <a:r>
            <a:rPr lang="en-US" sz="3200" kern="1200" dirty="0"/>
            <a:t> </a:t>
          </a:r>
          <a:r>
            <a:rPr lang="en-US" sz="3200" kern="1200" dirty="0" err="1"/>
            <a:t>duy</a:t>
          </a:r>
          <a:r>
            <a:rPr lang="en-US" sz="3200" kern="1200" dirty="0"/>
            <a:t>, </a:t>
          </a:r>
          <a:r>
            <a:rPr lang="en-US" sz="3200" kern="1200" dirty="0" err="1"/>
            <a:t>sáng</a:t>
          </a:r>
          <a:r>
            <a:rPr lang="en-US" sz="3200" kern="1200" dirty="0"/>
            <a:t> </a:t>
          </a:r>
          <a:r>
            <a:rPr lang="en-US" sz="3200" kern="1200" dirty="0" err="1"/>
            <a:t>tạo</a:t>
          </a:r>
          <a:endParaRPr lang="en-US" sz="3200" kern="1200" dirty="0"/>
        </a:p>
      </dsp:txBody>
      <dsp:txXfrm>
        <a:off x="36553" y="914350"/>
        <a:ext cx="9526328" cy="675694"/>
      </dsp:txXfrm>
    </dsp:sp>
    <dsp:sp modelId="{42AD7DBE-42D7-4528-A453-7A3C0CC10D03}">
      <dsp:nvSpPr>
        <dsp:cNvPr id="0" name=""/>
        <dsp:cNvSpPr/>
      </dsp:nvSpPr>
      <dsp:spPr>
        <a:xfrm>
          <a:off x="0" y="1718757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Làm</a:t>
          </a:r>
          <a:r>
            <a:rPr lang="en-US" sz="3200" kern="1200" dirty="0"/>
            <a:t> </a:t>
          </a:r>
          <a:r>
            <a:rPr lang="en-US" sz="3200" kern="1200" dirty="0" err="1"/>
            <a:t>việc</a:t>
          </a:r>
          <a:r>
            <a:rPr lang="en-US" sz="3200" kern="1200" dirty="0"/>
            <a:t> </a:t>
          </a:r>
          <a:r>
            <a:rPr lang="en-US" sz="3200" kern="1200" dirty="0" err="1"/>
            <a:t>nhóm</a:t>
          </a:r>
          <a:endParaRPr lang="en-US" sz="3200" kern="1200" dirty="0"/>
        </a:p>
      </dsp:txBody>
      <dsp:txXfrm>
        <a:off x="36553" y="1755310"/>
        <a:ext cx="9526328" cy="675694"/>
      </dsp:txXfrm>
    </dsp:sp>
    <dsp:sp modelId="{295A3323-CE2B-4BB1-9626-974D24B89ADB}">
      <dsp:nvSpPr>
        <dsp:cNvPr id="0" name=""/>
        <dsp:cNvSpPr/>
      </dsp:nvSpPr>
      <dsp:spPr>
        <a:xfrm>
          <a:off x="0" y="2559717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Thuyết</a:t>
          </a:r>
          <a:r>
            <a:rPr lang="en-US" sz="3200" kern="1200" dirty="0"/>
            <a:t> </a:t>
          </a:r>
          <a:r>
            <a:rPr lang="en-US" sz="3200" kern="1200" dirty="0" err="1"/>
            <a:t>trình</a:t>
          </a:r>
          <a:endParaRPr lang="en-US" sz="3200" kern="1200" dirty="0"/>
        </a:p>
      </dsp:txBody>
      <dsp:txXfrm>
        <a:off x="36553" y="2596270"/>
        <a:ext cx="9526328" cy="675694"/>
      </dsp:txXfrm>
    </dsp:sp>
    <dsp:sp modelId="{E780000B-EB84-4794-AA14-38D839C0B7F1}">
      <dsp:nvSpPr>
        <dsp:cNvPr id="0" name=""/>
        <dsp:cNvSpPr/>
      </dsp:nvSpPr>
      <dsp:spPr>
        <a:xfrm>
          <a:off x="0" y="3400677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/>
        </a:p>
      </dsp:txBody>
      <dsp:txXfrm>
        <a:off x="36553" y="3437230"/>
        <a:ext cx="9526328" cy="675694"/>
      </dsp:txXfrm>
    </dsp:sp>
    <dsp:sp modelId="{0367321F-D3D3-4498-82A5-249F33884FDF}">
      <dsp:nvSpPr>
        <dsp:cNvPr id="0" name=""/>
        <dsp:cNvSpPr/>
      </dsp:nvSpPr>
      <dsp:spPr>
        <a:xfrm>
          <a:off x="0" y="4241637"/>
          <a:ext cx="9599434" cy="7488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…</a:t>
          </a:r>
        </a:p>
      </dsp:txBody>
      <dsp:txXfrm>
        <a:off x="36553" y="4278190"/>
        <a:ext cx="9526328" cy="675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1545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284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607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2648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155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4439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6809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4954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677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5160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582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3404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3718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Bản chiếu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̉nh với Phụ đề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Văn bản Dọc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Dọc và Văn bản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">
  <p:cSld name="Mai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Đầu trang của Phần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i Nội dung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ép so sánh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ống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ội dung với Phụ đề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044258" y="104126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BẢO VỆ PROJECT CUỐI KHOÁ</a:t>
            </a:r>
            <a:b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SIÊU NHÂN LẬP TRÌNH</a:t>
            </a:r>
            <a:r>
              <a:rPr lang="en-US" sz="38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 – LEVEL 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3"/>
          <p:cNvGrpSpPr/>
          <p:nvPr/>
        </p:nvGrpSpPr>
        <p:grpSpPr>
          <a:xfrm>
            <a:off x="498232" y="93784"/>
            <a:ext cx="11422971" cy="710182"/>
            <a:chOff x="0" y="0"/>
            <a:chExt cx="11422971" cy="710181"/>
          </a:xfrm>
        </p:grpSpPr>
        <p:pic>
          <p:nvPicPr>
            <p:cNvPr id="269" name="Google Shape;269;p3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0" name="Google Shape;270;p33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PYTHON LV3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3BC77-D555-E14D-A295-90926D422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1" y="1127981"/>
            <a:ext cx="10837822" cy="5272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3"/>
          <p:cNvGrpSpPr/>
          <p:nvPr/>
        </p:nvGrpSpPr>
        <p:grpSpPr>
          <a:xfrm>
            <a:off x="498232" y="93784"/>
            <a:ext cx="11422971" cy="710182"/>
            <a:chOff x="0" y="0"/>
            <a:chExt cx="11422971" cy="710181"/>
          </a:xfrm>
        </p:grpSpPr>
        <p:pic>
          <p:nvPicPr>
            <p:cNvPr id="269" name="Google Shape;269;p3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0" name="Google Shape;270;p33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" name="Google Shape;107;p16"/>
          <p:cNvSpPr txBox="1"/>
          <p:nvPr/>
        </p:nvSpPr>
        <p:spPr>
          <a:xfrm>
            <a:off x="383102" y="217729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PYTHON LV3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EF826A-EEB1-6642-AB70-AF189A459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32" y="938950"/>
            <a:ext cx="11422971" cy="599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601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044258" y="223519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THANKS FOR ATTENTION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3305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Nội</a:t>
            </a:r>
            <a:r>
              <a:rPr lang="en-US" sz="3200" b="1" dirty="0">
                <a:solidFill>
                  <a:srgbClr val="5CC2A8"/>
                </a:solidFill>
              </a:rPr>
              <a:t> dung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000315689"/>
              </p:ext>
            </p:extLst>
          </p:nvPr>
        </p:nvGraphicFramePr>
        <p:xfrm>
          <a:off x="1277832" y="1292962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1956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3180735" y="171000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KIẾN THỨC – KỸ NĂNG </a:t>
            </a:r>
            <a:endParaRPr dirty="0"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Kiến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thức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tổng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quan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994424505"/>
              </p:ext>
            </p:extLst>
          </p:nvPr>
        </p:nvGraphicFramePr>
        <p:xfrm>
          <a:off x="1277832" y="1292962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Hình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ảnh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lớp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học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AC1B53-0D23-564A-A2D0-96A96DB09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436" y="938949"/>
            <a:ext cx="1768181" cy="2357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2C9B6A-2CED-7F4A-BE83-660D8E692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183" y="938950"/>
            <a:ext cx="3099386" cy="23245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6371A-2227-014D-A6AD-B7488F966D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1483" y="889860"/>
            <a:ext cx="1792366" cy="23898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94613A-0076-B248-9B82-919A5B48B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2664" y="923940"/>
            <a:ext cx="1768384" cy="23557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857E4A-FCDE-E44A-83F5-FD1E1CA08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0673" y="3414664"/>
            <a:ext cx="2235802" cy="29810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A5C3F0-BED4-5044-A58A-AABA40C02B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914" y="3402166"/>
            <a:ext cx="3966393" cy="29747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2E527D-3ED1-1942-AB49-355938924C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22257" y="3429000"/>
            <a:ext cx="2210971" cy="29479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79FDA25-019E-744D-BC47-3AFD9A21B0D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59089" y="3395892"/>
            <a:ext cx="2235802" cy="298106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507B63-657B-CA4C-86AC-503890172EB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6914" y="938950"/>
            <a:ext cx="1746175" cy="232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…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pic>
        <p:nvPicPr>
          <p:cNvPr id="3" name="Online Media 2" descr="vd.mp4">
            <a:hlinkClick r:id="" action="ppaction://media"/>
            <a:extLst>
              <a:ext uri="{FF2B5EF4-FFF2-40B4-BE49-F238E27FC236}">
                <a16:creationId xmlns:a16="http://schemas.microsoft.com/office/drawing/2014/main" id="{212150E7-B0F3-5248-A1DA-F27C227D27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66727" y="0"/>
            <a:ext cx="12358727" cy="695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Kỹ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năng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24152031"/>
              </p:ext>
            </p:extLst>
          </p:nvPr>
        </p:nvGraphicFramePr>
        <p:xfrm>
          <a:off x="1277832" y="1292962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45931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27129" y="3411941"/>
            <a:ext cx="2956585" cy="9053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1;p19">
            <a:extLst>
              <a:ext uri="{FF2B5EF4-FFF2-40B4-BE49-F238E27FC236}">
                <a16:creationId xmlns:a16="http://schemas.microsoft.com/office/drawing/2014/main" id="{D487F402-EE84-844E-9373-43EF38D1A238}"/>
              </a:ext>
            </a:extLst>
          </p:cNvPr>
          <p:cNvSpPr txBox="1">
            <a:spLocks/>
          </p:cNvSpPr>
          <p:nvPr/>
        </p:nvSpPr>
        <p:spPr>
          <a:xfrm>
            <a:off x="3180735" y="1477008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DEMO SẢN PHẨM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ctrTitle" idx="4294967295"/>
          </p:nvPr>
        </p:nvSpPr>
        <p:spPr>
          <a:xfrm>
            <a:off x="3220872" y="1752225"/>
            <a:ext cx="8971128" cy="23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38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PYTHON LV3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hủ đề của Office">
  <a:themeElements>
    <a:clrScheme name="Văn phò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85</Words>
  <Application>Microsoft Macintosh PowerPoint</Application>
  <PresentationFormat>Widescreen</PresentationFormat>
  <Paragraphs>30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Arial</vt:lpstr>
      <vt:lpstr>Times New Roman</vt:lpstr>
      <vt:lpstr>Chủ đề của Office</vt:lpstr>
      <vt:lpstr>BẢO VỆ PROJECT CUỐI KHOÁ  SIÊU NHÂN LẬP TRÌNH – LEVEL 2</vt:lpstr>
      <vt:lpstr>PowerPoint Presentation</vt:lpstr>
      <vt:lpstr>KIẾN THỨC – KỸ NĂNG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PYTHON LV3</vt:lpstr>
      <vt:lpstr>PowerPoint Presentation</vt:lpstr>
      <vt:lpstr>PowerPoint Presentation</vt:lpstr>
      <vt:lpstr>THANKS FOR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BẢO VỆ PROJECT CUỐI KHOÁ  CODING &amp; GAME MAKER – LEVEL 1 </dc:title>
  <cp:lastModifiedBy>Hoa Pham</cp:lastModifiedBy>
  <cp:revision>9</cp:revision>
  <dcterms:modified xsi:type="dcterms:W3CDTF">2019-10-06T10:47:51Z</dcterms:modified>
</cp:coreProperties>
</file>